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7"/>
  </p:notesMasterIdLst>
  <p:sldIdLst>
    <p:sldId id="297" r:id="rId6"/>
    <p:sldId id="260" r:id="rId7"/>
    <p:sldId id="261" r:id="rId8"/>
    <p:sldId id="317" r:id="rId9"/>
    <p:sldId id="311" r:id="rId10"/>
    <p:sldId id="315" r:id="rId11"/>
    <p:sldId id="307" r:id="rId12"/>
    <p:sldId id="316" r:id="rId13"/>
    <p:sldId id="309" r:id="rId14"/>
    <p:sldId id="282" r:id="rId15"/>
    <p:sldId id="30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8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E05AB6-8B17-47F1-8CA6-C6BEA90E0899}" v="1" dt="2021-08-06T20:35:03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73" autoAdjust="0"/>
  </p:normalViewPr>
  <p:slideViewPr>
    <p:cSldViewPr snapToGrid="0">
      <p:cViewPr varScale="1">
        <p:scale>
          <a:sx n="76" d="100"/>
          <a:sy n="76" d="100"/>
        </p:scale>
        <p:origin x="1824" y="84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A0C2FC58-D344-4AE3-AEC4-E2C2B5C4761A}"/>
    <pc:docChg chg="modSld">
      <pc:chgData name="Kathy Morgan" userId="19752d8f-270a-426b-91ad-1bf5c79275bc" providerId="ADAL" clId="{A0C2FC58-D344-4AE3-AEC4-E2C2B5C4761A}" dt="2021-08-06T21:16:18.901" v="10" actId="20577"/>
      <pc:docMkLst>
        <pc:docMk/>
      </pc:docMkLst>
      <pc:sldChg chg="modNotesTx">
        <pc:chgData name="Kathy Morgan" userId="19752d8f-270a-426b-91ad-1bf5c79275bc" providerId="ADAL" clId="{A0C2FC58-D344-4AE3-AEC4-E2C2B5C4761A}" dt="2021-08-06T21:16:18.901" v="10" actId="20577"/>
        <pc:sldMkLst>
          <pc:docMk/>
          <pc:sldMk cId="1252155232" sldId="3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Their presentation can be a slideshow, poster, play, or even a skit. Props can be used, such as costumes, shirts, or hats.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Scripts can be made for both the Innovation Project presentations and for explaining the robot. Provide copies for each team member.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may need more space to store all the materials they have created for their presentation.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Find </a:t>
            </a:r>
            <a:r>
              <a:rPr lang="en-US" sz="1800" b="0" i="0" u="none" strike="noStrike" baseline="0">
                <a:solidFill>
                  <a:srgbClr val="211D1E"/>
                </a:solidFill>
                <a:latin typeface="Arial" panose="020B0604020202020204" pitchFamily="34" charset="0"/>
              </a:rPr>
              <a:t>the rubrics in 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</a:t>
            </a:r>
            <a:r>
              <a:rPr lang="en-US" sz="1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FIRST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LEGO League season resources (https://www.firstlegoleague.org/season#resources)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8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team to run their robot in practice 2.5-minute robot matches so that they get used to the time limit. 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Provide the team with the Innovation Project rubric here: </a:t>
            </a:r>
            <a:r>
              <a:rPr lang="en-US" sz="1800" b="0" i="0" u="sng" strike="noStrike" baseline="0" dirty="0">
                <a:solidFill>
                  <a:srgbClr val="1F5D9F"/>
                </a:solidFill>
                <a:latin typeface="Arial" panose="020B0604020202020204" pitchFamily="34" charset="0"/>
              </a:rPr>
              <a:t>firstlegoleague.org/ </a:t>
            </a:r>
            <a:r>
              <a:rPr lang="en-US" sz="1800" b="0" i="0" u="sng" strike="noStrike" baseline="0" dirty="0" err="1">
                <a:solidFill>
                  <a:srgbClr val="1F5D9F"/>
                </a:solidFill>
                <a:latin typeface="Arial" panose="020B0604020202020204" pitchFamily="34" charset="0"/>
              </a:rPr>
              <a:t>season#resources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. </a:t>
            </a:r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</a:t>
            </a:r>
          </a:p>
          <a:p>
            <a:r>
              <a:rPr lang="en-US" dirty="0"/>
              <a:t>In this session, you could show a video with some tips on giving presentations.</a:t>
            </a:r>
          </a:p>
          <a:p>
            <a:r>
              <a:rPr lang="en-US" dirty="0"/>
              <a:t>Here are two examples made by middle school students: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/>
              </a:rPr>
              <a:t>Schooled by Kids: Presentation Skills, Part 1</a:t>
            </a:r>
            <a:r>
              <a:rPr lang="en-US" dirty="0"/>
              <a:t>:  https://youtu.be/8IbheB2-ixM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/>
              </a:rPr>
              <a:t>Schooled by Kids: Presentation Skills, Part 2:  https://youtu.be/PX_DAFXQxpc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4101194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ky, outdoor, scene, harbor&#10;&#10;Description automatically generated">
            <a:extLst>
              <a:ext uri="{FF2B5EF4-FFF2-40B4-BE49-F238E27FC236}">
                <a16:creationId xmlns:a16="http://schemas.microsoft.com/office/drawing/2014/main" id="{D6001AE2-7F8C-4CF0-8062-C905F12C8D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323" t="20770"/>
          <a:stretch/>
        </p:blipFill>
        <p:spPr>
          <a:xfrm>
            <a:off x="278192" y="3068997"/>
            <a:ext cx="3726987" cy="33029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plan and create their Innovation Project presentation.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continue to solve missions for the Robot Game.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58973-929D-4095-9736-219AB0B8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2" y="4105413"/>
            <a:ext cx="8785234" cy="852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8CD89-5F11-426A-8ED9-221538210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4" y="3429000"/>
            <a:ext cx="8503920" cy="6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1F7894-DDAD-4E2E-89C8-902B36756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24" y="2709179"/>
            <a:ext cx="3837355" cy="213100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3520631" y="1071764"/>
            <a:ext cx="52641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</a:t>
            </a:r>
            <a:r>
              <a:rPr lang="en-US" sz="24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Impact 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and your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Record examples of how your team has had a positive influence on you and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F2CE6-B694-4DA3-9372-168A31A2E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127761"/>
            <a:ext cx="25603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Plan Project Presentation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42999"/>
            <a:ext cx="3202570" cy="488456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Plan out your project presentation. Refer to the Innovation Project rubric for what to cover.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Write out your Innovation Project presentation script.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Make any props or displays that you need. Be engaging and creative!</a:t>
            </a:r>
            <a:endParaRPr lang="en-US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D908864-F0F4-4333-BEF3-E170C4B78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824"/>
          <a:stretch/>
        </p:blipFill>
        <p:spPr>
          <a:xfrm>
            <a:off x="4034118" y="1037742"/>
            <a:ext cx="4849834" cy="49898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215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B85D36-8137-416E-A929-B78D75649E07}"/>
              </a:ext>
            </a:extLst>
          </p:cNvPr>
          <p:cNvSpPr/>
          <p:nvPr/>
        </p:nvSpPr>
        <p:spPr>
          <a:xfrm rot="10800000">
            <a:off x="5466941" y="3851187"/>
            <a:ext cx="1906624" cy="93482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Iterate and Improve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8901DB2-91CA-4101-ABB6-3E5D6765FB8A}"/>
              </a:ext>
            </a:extLst>
          </p:cNvPr>
          <p:cNvSpPr txBox="1">
            <a:spLocks/>
          </p:cNvSpPr>
          <p:nvPr/>
        </p:nvSpPr>
        <p:spPr>
          <a:xfrm>
            <a:off x="628650" y="1541735"/>
            <a:ext cx="7709807" cy="7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endParaRPr lang="en-US" sz="1800" b="0" i="0" u="none" strike="noStrike" baseline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1127761"/>
            <a:ext cx="7114568" cy="2301239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Continue to create, test, and iterate on your robot solution.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Practice a 2.5-minute Robot Game with all your completed missions.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786009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94D2F-63CD-4D0C-8657-F748EE66C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05" y="2831336"/>
            <a:ext cx="6638989" cy="32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Iterate and Improve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973F3-5930-43F5-BFF5-52459557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55796" y="-766969"/>
            <a:ext cx="4541519" cy="83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Get together at the mat.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Share the project presentation work completed.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Share what missions you have completed.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how everyone will be involved in the presentation. </a:t>
            </a:r>
          </a:p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reflection questions and clean up your space.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12482"/>
            <a:ext cx="3943350" cy="2707765"/>
          </a:xfrm>
        </p:spPr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did you decide which missions to attempt?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can your Innovation Project solution help your community? </a:t>
            </a:r>
            <a:endParaRPr lang="en-US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85C88-C935-4D18-8F1A-0670DAEEA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85" r="66386"/>
          <a:stretch/>
        </p:blipFill>
        <p:spPr>
          <a:xfrm>
            <a:off x="6158429" y="2780602"/>
            <a:ext cx="2709615" cy="3353145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98E7BAD-3D9D-49C1-A806-C34ACFB76375}"/>
              </a:ext>
            </a:extLst>
          </p:cNvPr>
          <p:cNvSpPr/>
          <p:nvPr/>
        </p:nvSpPr>
        <p:spPr>
          <a:xfrm>
            <a:off x="3170238" y="4004968"/>
            <a:ext cx="2500008" cy="1802594"/>
          </a:xfrm>
          <a:prstGeom prst="wedgeEllipseCallout">
            <a:avLst>
              <a:gd name="adj1" fmla="val 82440"/>
              <a:gd name="adj2" fmla="val 4980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will your Innovation Project solution have an impact on others?</a:t>
            </a:r>
            <a:endParaRPr lang="en-US" sz="1800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75425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9200</TotalTime>
  <Words>553</Words>
  <Application>Microsoft Office PowerPoint</Application>
  <PresentationFormat>On-screen Show (4:3)</PresentationFormat>
  <Paragraphs>67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Arial-BoldMT</vt:lpstr>
      <vt:lpstr>Calibri</vt:lpstr>
      <vt:lpstr>Helvetica Neue</vt:lpstr>
      <vt:lpstr>Roboto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Plan Project Presentation</vt:lpstr>
      <vt:lpstr>Iterate and Improve</vt:lpstr>
      <vt:lpstr>Iterate and Improve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Kathy Morgan</cp:lastModifiedBy>
  <cp:revision>23</cp:revision>
  <dcterms:created xsi:type="dcterms:W3CDTF">2020-04-21T20:33:01Z</dcterms:created>
  <dcterms:modified xsi:type="dcterms:W3CDTF">2021-08-06T21:16:20Z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